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The teaching page — printed at the top of today's sheet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Trace your name three times. Then write it once on your own underneath.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Put your finger on the capital in your name.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Big letter first, small letters after.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Your name, capital first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Write your own name with a capital letter first and lowercase after.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T3 CAPITAL = the big form of a letter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name begins with a capital and continues in lowercase.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“Is only the FIRST letter big?”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