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three words the teacher says, one letter per sound: cat, lip, top.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Tap the sounds in your best word.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sound, one letter.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From sounds to a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a short word by saying its sounds and writing a letter for each.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SOUND = what we hear, not what we see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made of sounds, and each sound gets a letter.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sounds do I hear?”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