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1 of 7 — Describe what you will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2 of 7 — Model it — silent and slow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three two-word phrases with finger spaces: red hat, big dog, my cup.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Point to the space in your first phrase.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One finger of space.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Two words, one space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two words with a clear space between them.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SPACE = the gap that shows one word has ended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Words are separated by a space wide enough to see.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“Can I fit my finger between them?”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