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two three-word sentences exactly, capital to period: The dog ran. Birds can fly.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capital and the period in one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Big letter, whole idea, period.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sentence has three parts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Recognize that a sentence starts with a capital, tells one thing, and ends with a period.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SENTENCE = one whole idea, capital to period · T3 PERIOD = the dot that ends a sentence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sentence starts with a capital, tells one whole thing, and ends with a period.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it tell one whole thing?”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