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Copy three three-word sentences exactly. Check each one for the capital and the period.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Show me a sentence with all four things right.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Copy it exactly — every mark.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Copy a sentence exactly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Copy a three-word sentence with correct letters, spaces, capital and period.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COPY = write it again exactly the same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Copying means reproducing every letter, space, capital and period exactly as they are.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mine the same as the model, mark for mark?”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