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two three-word sentences of your own about the picture. Say each one before you write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your sentence out loud, then count the words.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it, count it, write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Write your own sentence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Write your own three-word sentence about a picture.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PLAN = decide it before you do 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sentence you write yourself is planned in your head before the pencil moves.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“How many words did I say?”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