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cat, lip, top, bed, sun.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Tap it, then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Three-sound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SOUND = what we hear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Three sounds make a three-letter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write a letter for every tap?”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