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group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point at it?”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topic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what it is about.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topic  —  what it is 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group, part, topic.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Our ________ today is rain.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topic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nouns — meet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topic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topic is topic.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Our topic today is rain.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topic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topic.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noun names it. An academic noun names an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3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NOUN = a word that names something · T2 IDEA = something you can think about but not touch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topic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part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