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part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group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my sentence still make sense without the word?”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topic is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 is another way to say what it is about.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Use the frame as often as you need it today.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topic  —  what it is about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Key nouns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group, part, topic.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Our ________ today is rain.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topic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topic is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The topic is topic.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3 sentences. A + means more than one sentence in that slot. Use the frame as often as you need it today.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Our topic today is rain.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topic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topic.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Say it, then write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3 school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SENTENCE = one whole idea, capital to period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Some nouns name things you can touch. Others name ideas — and those are the ones writers need.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topic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