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amount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reason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reason  —  why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amount, group, order, part, reason, topic.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ice melts is heat.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reason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reason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reason is reason.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reason ice melts is heat.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reason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reason.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Why, what comes first, how much — all ideas.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reason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order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