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order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amount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sentence still make sense without the word?”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reason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why.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reason  —  why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Key nouns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amount, group, order, part, reason, topic.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________ ice melts is heat.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reason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reason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reason is reason.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3 sentences.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reason ice melts is heat.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reason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reason.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word is yours when you have used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3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SENTENCE = one whole idea, capital to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nouns name things you can touch. Others name ideas — and those are the ones writers need.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reason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