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Write each item the teacher says: stop, flag, drum, clap. Check every one against the board.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Point to the one you had to fix.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Shape, size, kind — words that measure the world.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Words with a blend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NOUN = a word that names something · T2 IDEA = something you can think about but not touch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Some nouns name things you can touch. Others name ideas — and those are the ones writers need.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“Can I point at it?”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