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size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kind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hear both letters?”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how it looks.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shape  —  how it looks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amount, kind, order, reason, shape, size.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the leaf is round.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shape is shape.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of the leaf is round.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shape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shape.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 letters, two sounds.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BLEND = two letters, two sounds, said close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blend is two consonants that each keep their own sound.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shape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