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The dog ran. A cat sat..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Choose the word that fits the gap.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Short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