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kind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question does my sentence leave open?”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shape is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 is another way to say how it looks.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Use the frame as often as you need it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shape  —  how it looks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amount, kind, order, reason, shape, size.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________ of the leaf is round.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Key nouns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shape is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shape is shape.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3 sentences. A + means more than one sentence in that slot. Use the frame as often as you need it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shape of the leaf is round.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shape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shape.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Where? Add it 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3 school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EXPAND = make longer by adding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short sentence gets longer by answering WHERE.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shape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size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