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change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got the capital and the period?”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place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where.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place  —  where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change, kind, place, shape, size,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desert is a dry ________.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place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place is place.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desert is a dry place.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place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place.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sentence you hear, you can write.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DICTATION = writing what someone says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dictated sentence is held in the head, then written with its capital and period.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