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cat, lip, top, bed, sun.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Two words nearly fit. Only one is right.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Three-sound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SENTENCE = one whole idea, capital to period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nouns name things you can touch. Others name ideas — and those are the ones writers need.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sentence still make sense without the word?”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