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word worth stealing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What.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Same sounds, new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A word worth stealing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Find the one word on the page the author chose carefully — not the longest, the most exact — and use it in a sentence of your own. Using Poodle Knows What.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tapping method works on any three-sound word, not only the ones already met.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 do I hear?”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