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time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change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“Can I point at it?”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place is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 is another way to say where.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Use the frame as often as you need it today.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school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place  —  where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Key nouns — use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change, kind, place, shape, size, time.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desert is a dry ________.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place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place is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The place is place.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school words. Target: 3 sentences. A + means more than one sentence in that slot. Use the frame as often as you need it today.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desert is a dry place.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place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place.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Problem, idea, fact — the words thinking needs.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Use 3 school words in sentences of your own, and choose which version suits who is reading.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NOUN = a word that names something · T2 IDEA = something you can think about but not touch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Some nouns name things you can touch. Others name ideas — and those are the ones writers need.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