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stop, flag, drum, clap.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When? Add it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short sentence gets longer by answering WHEN.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question does my sentence leave open?”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