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fact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sentence still make sense without the word?”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problem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something wrong.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problem  —  something wrong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change, fact, idea, place, problem,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________ was that the seed died.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problem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nouns — meet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problem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problem is problem.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problem was that the seed died.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problem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problem.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it in your own sentence, not mine.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3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problem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idea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