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27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fact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“Can I hear both letters?”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something wrong.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problem  —  something wrong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change, fact, idea, place, problem,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was that the seed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problem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Key nouns — use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problem is problem.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problem was that the seed died.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problem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problem.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Both letters,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Use 3 school words in sentences of your own, and choose which version suits who is reading.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Blends behave the same way in any word.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problem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idea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