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 the worksheet: make this move on four sentences,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one sentence before and after the move.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Sound, light, space — words for what is around us.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Expand with WHEN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NOUN = a word that names something · T2 IDEA = something you can think about but not touch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Some nouns name things you can touch. Others name ideas — and those are the ones writers need.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“Can I point at it?”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