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The dog ran. A cat sat..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Two ideas, one word to join them.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Short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JOIN = put two together with one word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short sentences become one longer sentence with AND.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“Are both halves whole ideas?”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