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Copy a sentence worth copying — on the sheet, using the page we just read.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your sentence from Poodle Knows What.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word must do work in the sentence.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Copy a sentence worth copying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One sentence from the page, copied exactly — capital, spacing, period. Using Poodle Knows What.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SENTENCE = one whole idea, capital to period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Some nouns name things you can touch. Others name ideas — and those are the ones writers need.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my sentence still make sense without the word?”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