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space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got the capital and the period?”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sound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what we hear.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sound  —  what we hear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fact, idea, light, problem, sound, space.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of thunder is loud.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sound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nouns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sound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sound is sound.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sound of thunder is loud.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sound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sound.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Hear it whole, write it whole.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3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longer dictated sentence still keeps its capital and period.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sound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light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