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light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space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point at it?”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sound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what we hear.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sound  —  what we hear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nouns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fact, idea, light, problem, sound, space.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________ of thunder is loud.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sound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sound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sound is sound.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sound of thunder is loud.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sound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sound.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Number, end, top — small words that carry weight.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3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NOUN = a word that names something · T2 IDEA = something you can think about but not touch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sound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