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Tell them what it is about.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OPENING = the first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opening says what the whole piece is about, in one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first sentence say what this is about?”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