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box, one part.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middle fills the boxes of the road map, one at a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box am I in?”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