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cat, lip, top, bed, sun.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Now all seven sets together.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Three-sound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still make sense without the word?”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