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37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top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“How many sounds do I hear?”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If you need 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number is 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___ is another way to say how many.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Use the frame as often as you need it today.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1. MATCH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Draw a line from each school word to the everyday word that means about the same.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number  —  how many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2. CHOOSE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Fill each gap with the right word. Word bank: end, light, number, sound, space, top.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________ of legs is six.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number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Key nouns — meet the words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3. FRAME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Finish each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number is ___.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→ The number is number.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4. PRODUCE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Write your own sentences using the school words. Target: 3 sentences. A + means more than one sentence in that slot. Use the frame as often as you need it today.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004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Like this: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41148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The number of legs is six.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029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(uses number — and it does real work)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Say one sentence using number.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Sounds to letters, every time.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Match 3 school words to their everyday partners and use each in a sentence frame.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Encoding is now a routine, not a lesson.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number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end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