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stop, flag, drum, clap.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Show, grow, need — verbs writers lean 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Words with a blend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NOUN = a word that names something · T2 IDEA = something you can think about but not touch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point at it?”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