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question does my sentence leave open?”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number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how many.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number  —  how many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end, light, number, sound, space, top.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of legs is six.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number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number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number is number.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number of legs is six.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number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number.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Where? Add it 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3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Expanding with WHERE works on any sentence, including your own.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number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top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