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verb makes the sentence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Join with 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still make sense without the word?”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