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a row of l and a row of c with a correct grip. Stop and re-check your grip halfway.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Name the one thing your partner fixed.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Grip first, then the letter.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Grip and posture, checked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Re-establish grip, posture and paper position at Grade 2 speed.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GRIP = the way the hand holds the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grip that was right in Grade 1 has usually drifted over a summer, so it is re-set before anything is written.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“Three fingers holding, two curled in?”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