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one short sentence with finger spaces. Then copy it again without using your finger.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the space between your last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finger,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finger space between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Leave one finger space between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SPACE = the gap that shows one word has ended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space between words is as much a part of writing as the letters.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fit my finger there?”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