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Writing — Day 5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The teaching page — printed at the top of today's sheet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   ·   4-5 min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800" b="1" i="0">
                <a:solidFill>
                  <a:srgbClr val="1A1A1A"/>
                </a:solidFill>
                <a:latin typeface="Calibri"/>
              </a:rPr>
              <a:t>Copy two sentences into notebook ruling, starting right of the red margin every time.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   ·   2-3 min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Show me your writing starting right of the red line.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Numbers left of the red line, writing right of it.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The margin and the space between lines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   ·   3-5 min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800" b="1" i="0">
                <a:solidFill>
                  <a:srgbClr val="1A1A1A"/>
                </a:solidFill>
                <a:latin typeface="Calibri"/>
              </a:rPr>
              <a:t>Use the notebook's red margin and its line spacing the way the page intends.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Words we will use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T3 MARGIN = the red line down the page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What we will do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The red margin divides the page into two jobs: numbering on the left, writing on the right.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The test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“Which side of the red line does this belong on?”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   ·   5-6 min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