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three four-word phrases with even spaces.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your most even space.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Even spaces, even in long phrases.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Words that are hard to space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Keep spacing even in longer words and phrases.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Spacing has to survive longer strings of words, not just two.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“Are all my spaces the same size?”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