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three complete sentences of your own about the picture.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and prove it tells a whole thing.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capital, one whole idea, a period.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sentence that tells one whole thing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a complete sentence with a capital, a full idea, and a period.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FRAGMENT = a piece that does not finish the thought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sentence tells one whole thing, and the marks at each end show where it starts and stops.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it tell one whole thing?”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