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three joined sentences, one with and, one with but, one with because.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your because sentence aloud.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Two ideas, one joining word.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Joining two ideas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a longer sentence that joins two ideas with and, but, or because.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JOINING WORD = and, but, because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Two whole sentences can become one longer sentence with and, but or because.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each half tell a whole thing on its own?”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