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example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say what it means without looking?”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subject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subject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subject  —  what it is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example, purpose, result, subject.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the book is the desert.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bring the words 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subject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subject, the subject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subject of the book is the desert.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subject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subject.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Last year's words, this year's sentences.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4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MEANING = what a word tells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met these words last year. This year you use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subject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result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