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rain, seed, boat, light.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Two letters, one sound.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Words with a long vowel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LONG VOWEL = two letters, one sound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long vowel is spelled with two letters that together make one sound.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sounds, and how many letters?”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