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result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example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“Would my sentence still work if I took the word out?”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subject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subject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subject  —  what it is about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Key nouns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example, purpose, result, subject.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________ of the book is the desert.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subject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subject, the subject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5 sentences.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subject of the book is the desert.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subject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subject.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Choose the word the gap needs.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4 school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SENTENCE = one whole idea, capital to period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word is yours when you can put it in a sentence that needed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subject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