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rabbit, garden, winter, basket.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Clap the chunks, write the chunks.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Two-syllable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SYLLABLE = one chunk of a word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long word is written one syllable at a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chunks did I clap?”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