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Why? Add the reason.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Expand with WHY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REASON = why something happened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sentence gets longer and truer by answering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say why?”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