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A word worth stealing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your sentence from Poodle Knows Poetry.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Steal the word the author chose.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A word worth stealing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Find the one word on the page the author chose carefully — not the longest, the most exact — and use it in a sentence of your own. Using Poodle Knows Poetry.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EXACT = the right one, not just a near 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Writers choose one exact word where an ordinary one would do, and you can take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“Why that word and not an easy one?”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