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describe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say what it means without looking?”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explain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explain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explain  —  tell why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collect, compare, describe, explain.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why the plant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explain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verbs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explain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explain, the explain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Explain why the plant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explain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explain.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Verbs are what the sentence does.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4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MEANING = what a word tells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met these words last year. This year you use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explain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compare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