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It rained and the river rose..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first idea, the joining word, then the second.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Sentences with a joining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dictated sentence with a joining word is held and written in three pieces.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both halves and the word between them?”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