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describe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“Would my sentence still work if I took the word out?”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explain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explain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explain  —  tell why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collect, compare, describe, explain.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why the plant died.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explain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Key verbs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explain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explain, the explain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5 sentences.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Explain why the plant died.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explain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explain.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Put the verb to work.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4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word is yours when you can put it in a sentence that needed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explain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compare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