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But — the idea turns.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Join with BUT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BUT = joins two ideas that disagree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BUT joins two ideas that pull against each other.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 my two halves disagree?”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